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7"/>
  </p:notesMasterIdLst>
  <p:sldIdLst>
    <p:sldId id="256" r:id="rId2"/>
    <p:sldId id="276" r:id="rId3"/>
    <p:sldId id="257" r:id="rId4"/>
    <p:sldId id="258" r:id="rId5"/>
    <p:sldId id="262" r:id="rId6"/>
    <p:sldId id="273" r:id="rId7"/>
    <p:sldId id="275" r:id="rId8"/>
    <p:sldId id="274" r:id="rId9"/>
    <p:sldId id="263" r:id="rId10"/>
    <p:sldId id="264" r:id="rId11"/>
    <p:sldId id="265" r:id="rId12"/>
    <p:sldId id="267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536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C8DEF86-CDDC-4E4F-A040-0925BFB0A12C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K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2D3A7BD-894B-4E56-B73F-80EB6BF0D8E4}" type="slidenum">
              <a:rPr lang="ar-KW" smtClean="0"/>
              <a:pPr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D4C85-E439-4777-AA0D-0C84ABF7663B}" type="datetimeFigureOut">
              <a:rPr lang="ar-KW" smtClean="0"/>
              <a:pPr/>
              <a:t>14/05/1433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583;%20&#1585;&#1575;&#1608;&#1610;&#1577;\bird_2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rooster.mp3" TargetMode="Externa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6.wa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7.wa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8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9.wa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10.wa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602;&#1583;&#1605;&#1577;%20&#1575;&#1601;&#1590;&#1604;.wav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1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2.wav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wind_1.mp3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3.wav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4.wav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frogs.mp3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583;%20&#1585;&#1575;&#1608;&#1610;&#1577;\&#1605;&#1585;&#1581;&#1604;&#1577;%205.wav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ase 1.png"/>
          <p:cNvPicPr>
            <a:picLocks noChangeAspect="1"/>
          </p:cNvPicPr>
          <p:nvPr/>
        </p:nvPicPr>
        <p:blipFill>
          <a:blip r:embed="rId3">
            <a:lum bright="33000"/>
          </a:blip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 smtClean="0">
                <a:solidFill>
                  <a:schemeClr val="accent2">
                    <a:lumMod val="50000"/>
                  </a:schemeClr>
                </a:solidFill>
              </a:rPr>
              <a:t>Computer addiction</a:t>
            </a:r>
            <a:br>
              <a:rPr lang="en-US" sz="49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4900" b="1" dirty="0" smtClean="0">
                <a:solidFill>
                  <a:schemeClr val="accent2">
                    <a:lumMod val="50000"/>
                  </a:schemeClr>
                </a:solidFill>
              </a:rPr>
              <a:t>brought to you by :</a:t>
            </a:r>
            <a:br>
              <a:rPr lang="en-US" sz="49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4900" b="1" dirty="0" smtClean="0">
                <a:solidFill>
                  <a:schemeClr val="accent2">
                    <a:lumMod val="50000"/>
                  </a:schemeClr>
                </a:solidFill>
              </a:rPr>
              <a:t>Sara aldoseri</a:t>
            </a:r>
            <a:endParaRPr lang="ar-KW" sz="49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bird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9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5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roost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1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16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5" name="Picture 4" descr="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7" name="مرحلة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71441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9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18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5" name="Picture 4" descr="9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7" name="مرحلة 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85728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1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9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Content Placeholder 3" descr="phase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8" name="Content Placeholder 3" descr="phase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6" y="-24"/>
            <a:ext cx="9137668" cy="6858000"/>
          </a:xfrm>
          <a:prstGeom prst="rect">
            <a:avLst/>
          </a:prstGeom>
        </p:spPr>
      </p:pic>
      <p:pic>
        <p:nvPicPr>
          <p:cNvPr id="11" name="مرحلة 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-642974" y="6215082"/>
            <a:ext cx="214346" cy="214346"/>
          </a:xfrm>
          <a:prstGeom prst="rect">
            <a:avLst/>
          </a:prstGeom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51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20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 descr="7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7" name="مرحلة 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571536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6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23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Picture 5" descr="l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7" name="مرحلة1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85728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3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مقدمة افضل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50009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 2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 descr="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Content Placeholder 3" descr="phase 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مرحلة 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-500098" y="6553200"/>
            <a:ext cx="304800" cy="304800"/>
          </a:xfrm>
          <a:prstGeom prst="rect">
            <a:avLst/>
          </a:prstGeom>
        </p:spPr>
      </p:pic>
      <p:pic>
        <p:nvPicPr>
          <p:cNvPr id="9" name="Content Placeholder 3" descr="off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3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79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" y="0"/>
            <a:ext cx="9137667" cy="6858000"/>
          </a:xfrm>
          <a:prstGeom prst="rect">
            <a:avLst/>
          </a:prstGeom>
        </p:spPr>
      </p:pic>
      <p:pic>
        <p:nvPicPr>
          <p:cNvPr id="4" name="مرحلة 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10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wind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5" name="مرحلة 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92872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2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7" name="مرحلة 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71441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3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frog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2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14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5" name="Picture 4" descr="1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6" name="Picture 5" descr="1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7" name="Picture 6" descr="6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" y="-24"/>
            <a:ext cx="9137668" cy="6858000"/>
          </a:xfrm>
          <a:prstGeom prst="rect">
            <a:avLst/>
          </a:prstGeom>
        </p:spPr>
      </p:pic>
      <p:pic>
        <p:nvPicPr>
          <p:cNvPr id="8" name="مرحلة 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-78585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</TotalTime>
  <Words>2</Words>
  <Application>Microsoft Office PowerPoint</Application>
  <PresentationFormat>On-screen Show (4:3)</PresentationFormat>
  <Paragraphs>1</Paragraphs>
  <Slides>15</Slides>
  <Notes>0</Notes>
  <HiddenSlides>0</HiddenSlides>
  <MMClips>15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Computer addiction brought to you by : Sara aldoseri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sony</cp:lastModifiedBy>
  <cp:revision>113</cp:revision>
  <dcterms:created xsi:type="dcterms:W3CDTF">2012-02-23T12:52:03Z</dcterms:created>
  <dcterms:modified xsi:type="dcterms:W3CDTF">2012-04-05T23:17:01Z</dcterms:modified>
</cp:coreProperties>
</file>